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14" y="5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94755988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063199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723650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675635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940587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393775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99837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5485561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281026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rtl="0">
              <a:spcBef>
                <a:spcPts val="0"/>
              </a:spcBef>
              <a:buSzPct val="100000"/>
              <a:defRPr sz="5200"/>
            </a:lvl1pPr>
            <a:lvl2pPr lvl="1" algn="ctr" rtl="0">
              <a:spcBef>
                <a:spcPts val="0"/>
              </a:spcBef>
              <a:buSzPct val="100000"/>
              <a:defRPr sz="5200"/>
            </a:lvl2pPr>
            <a:lvl3pPr lvl="2" algn="ctr" rtl="0">
              <a:spcBef>
                <a:spcPts val="0"/>
              </a:spcBef>
              <a:buSzPct val="100000"/>
              <a:defRPr sz="5200"/>
            </a:lvl3pPr>
            <a:lvl4pPr lvl="3" algn="ctr" rtl="0">
              <a:spcBef>
                <a:spcPts val="0"/>
              </a:spcBef>
              <a:buSzPct val="100000"/>
              <a:defRPr sz="5200"/>
            </a:lvl4pPr>
            <a:lvl5pPr lvl="4" algn="ctr" rtl="0">
              <a:spcBef>
                <a:spcPts val="0"/>
              </a:spcBef>
              <a:buSzPct val="100000"/>
              <a:defRPr sz="5200"/>
            </a:lvl5pPr>
            <a:lvl6pPr lvl="5" algn="ctr" rtl="0">
              <a:spcBef>
                <a:spcPts val="0"/>
              </a:spcBef>
              <a:buSzPct val="100000"/>
              <a:defRPr sz="5200"/>
            </a:lvl6pPr>
            <a:lvl7pPr lvl="6" algn="ctr" rtl="0">
              <a:spcBef>
                <a:spcPts val="0"/>
              </a:spcBef>
              <a:buSzPct val="100000"/>
              <a:defRPr sz="5200"/>
            </a:lvl7pPr>
            <a:lvl8pPr lvl="7" algn="ctr" rtl="0">
              <a:spcBef>
                <a:spcPts val="0"/>
              </a:spcBef>
              <a:buSzPct val="100000"/>
              <a:defRPr sz="5200"/>
            </a:lvl8pPr>
            <a:lvl9pPr lvl="8" algn="ctr" rtl="0">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rtl="0">
              <a:lnSpc>
                <a:spcPct val="100000"/>
              </a:lnSpc>
              <a:spcBef>
                <a:spcPts val="0"/>
              </a:spcBef>
              <a:spcAft>
                <a:spcPts val="0"/>
              </a:spcAft>
              <a:buSzPct val="100000"/>
              <a:buNone/>
              <a:defRPr sz="2800"/>
            </a:lvl1pPr>
            <a:lvl2pPr lvl="1" algn="ctr" rtl="0">
              <a:lnSpc>
                <a:spcPct val="100000"/>
              </a:lnSpc>
              <a:spcBef>
                <a:spcPts val="0"/>
              </a:spcBef>
              <a:spcAft>
                <a:spcPts val="0"/>
              </a:spcAft>
              <a:buSzPct val="100000"/>
              <a:buNone/>
              <a:defRPr sz="2800"/>
            </a:lvl2pPr>
            <a:lvl3pPr lvl="2" algn="ctr" rtl="0">
              <a:lnSpc>
                <a:spcPct val="100000"/>
              </a:lnSpc>
              <a:spcBef>
                <a:spcPts val="0"/>
              </a:spcBef>
              <a:spcAft>
                <a:spcPts val="0"/>
              </a:spcAft>
              <a:buSzPct val="100000"/>
              <a:buNone/>
              <a:defRPr sz="2800"/>
            </a:lvl3pPr>
            <a:lvl4pPr lvl="3" algn="ctr" rtl="0">
              <a:lnSpc>
                <a:spcPct val="100000"/>
              </a:lnSpc>
              <a:spcBef>
                <a:spcPts val="0"/>
              </a:spcBef>
              <a:spcAft>
                <a:spcPts val="0"/>
              </a:spcAft>
              <a:buSzPct val="100000"/>
              <a:buNone/>
              <a:defRPr sz="2800"/>
            </a:lvl4pPr>
            <a:lvl5pPr lvl="4" algn="ctr" rtl="0">
              <a:lnSpc>
                <a:spcPct val="100000"/>
              </a:lnSpc>
              <a:spcBef>
                <a:spcPts val="0"/>
              </a:spcBef>
              <a:spcAft>
                <a:spcPts val="0"/>
              </a:spcAft>
              <a:buSzPct val="100000"/>
              <a:buNone/>
              <a:defRPr sz="2800"/>
            </a:lvl5pPr>
            <a:lvl6pPr lvl="5" algn="ctr" rtl="0">
              <a:lnSpc>
                <a:spcPct val="100000"/>
              </a:lnSpc>
              <a:spcBef>
                <a:spcPts val="0"/>
              </a:spcBef>
              <a:spcAft>
                <a:spcPts val="0"/>
              </a:spcAft>
              <a:buSzPct val="100000"/>
              <a:buNone/>
              <a:defRPr sz="2800"/>
            </a:lvl6pPr>
            <a:lvl7pPr lvl="6" algn="ctr" rtl="0">
              <a:lnSpc>
                <a:spcPct val="100000"/>
              </a:lnSpc>
              <a:spcBef>
                <a:spcPts val="0"/>
              </a:spcBef>
              <a:spcAft>
                <a:spcPts val="0"/>
              </a:spcAft>
              <a:buSzPct val="100000"/>
              <a:buNone/>
              <a:defRPr sz="2800"/>
            </a:lvl7pPr>
            <a:lvl8pPr lvl="7" algn="ctr" rtl="0">
              <a:lnSpc>
                <a:spcPct val="100000"/>
              </a:lnSpc>
              <a:spcBef>
                <a:spcPts val="0"/>
              </a:spcBef>
              <a:spcAft>
                <a:spcPts val="0"/>
              </a:spcAft>
              <a:buSzPct val="100000"/>
              <a:buNone/>
              <a:defRPr sz="2800"/>
            </a:lvl8pPr>
            <a:lvl9pPr lvl="8" algn="ctr" rtl="0">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rtl="0">
              <a:spcBef>
                <a:spcPts val="0"/>
              </a:spcBef>
              <a:buSzPct val="100000"/>
              <a:defRPr sz="12000"/>
            </a:lvl1pPr>
            <a:lvl2pPr lvl="1" algn="ctr" rtl="0">
              <a:spcBef>
                <a:spcPts val="0"/>
              </a:spcBef>
              <a:buSzPct val="100000"/>
              <a:defRPr sz="12000"/>
            </a:lvl2pPr>
            <a:lvl3pPr lvl="2" algn="ctr" rtl="0">
              <a:spcBef>
                <a:spcPts val="0"/>
              </a:spcBef>
              <a:buSzPct val="100000"/>
              <a:defRPr sz="12000"/>
            </a:lvl3pPr>
            <a:lvl4pPr lvl="3" algn="ctr" rtl="0">
              <a:spcBef>
                <a:spcPts val="0"/>
              </a:spcBef>
              <a:buSzPct val="100000"/>
              <a:defRPr sz="12000"/>
            </a:lvl4pPr>
            <a:lvl5pPr lvl="4" algn="ctr" rtl="0">
              <a:spcBef>
                <a:spcPts val="0"/>
              </a:spcBef>
              <a:buSzPct val="100000"/>
              <a:defRPr sz="12000"/>
            </a:lvl5pPr>
            <a:lvl6pPr lvl="5" algn="ctr" rtl="0">
              <a:spcBef>
                <a:spcPts val="0"/>
              </a:spcBef>
              <a:buSzPct val="100000"/>
              <a:defRPr sz="12000"/>
            </a:lvl6pPr>
            <a:lvl7pPr lvl="6" algn="ctr" rtl="0">
              <a:spcBef>
                <a:spcPts val="0"/>
              </a:spcBef>
              <a:buSzPct val="100000"/>
              <a:defRPr sz="12000"/>
            </a:lvl7pPr>
            <a:lvl8pPr lvl="7" algn="ctr" rtl="0">
              <a:spcBef>
                <a:spcPts val="0"/>
              </a:spcBef>
              <a:buSzPct val="100000"/>
              <a:defRPr sz="12000"/>
            </a:lvl8pPr>
            <a:lvl9pPr lvl="8" algn="ctr" rtl="0">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rtl="0">
              <a:spcBef>
                <a:spcPts val="0"/>
              </a:spcBef>
              <a:defRPr/>
            </a:lvl1pPr>
            <a:lvl2pPr lvl="1" algn="ctr" rtl="0">
              <a:spcBef>
                <a:spcPts val="0"/>
              </a:spcBef>
              <a:defRPr/>
            </a:lvl2pPr>
            <a:lvl3pPr lvl="2" algn="ctr" rtl="0">
              <a:spcBef>
                <a:spcPts val="0"/>
              </a:spcBef>
              <a:defRPr/>
            </a:lvl3pPr>
            <a:lvl4pPr lvl="3" algn="ctr" rtl="0">
              <a:spcBef>
                <a:spcPts val="0"/>
              </a:spcBef>
              <a:defRPr/>
            </a:lvl4pPr>
            <a:lvl5pPr lvl="4" algn="ctr" rtl="0">
              <a:spcBef>
                <a:spcPts val="0"/>
              </a:spcBef>
              <a:defRPr/>
            </a:lvl5pPr>
            <a:lvl6pPr lvl="5" algn="ctr" rtl="0">
              <a:spcBef>
                <a:spcPts val="0"/>
              </a:spcBef>
              <a:defRPr/>
            </a:lvl6pPr>
            <a:lvl7pPr lvl="6" algn="ctr" rtl="0">
              <a:spcBef>
                <a:spcPts val="0"/>
              </a:spcBef>
              <a:defRPr/>
            </a:lvl7pPr>
            <a:lvl8pPr lvl="7" algn="ctr" rtl="0">
              <a:spcBef>
                <a:spcPts val="0"/>
              </a:spcBef>
              <a:defRPr/>
            </a:lvl8pPr>
            <a:lvl9pPr lvl="8" algn="ctr" rtl="0">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rtl="0">
              <a:spcBef>
                <a:spcPts val="0"/>
              </a:spcBef>
              <a:buSzPct val="100000"/>
              <a:defRPr sz="3600"/>
            </a:lvl1pPr>
            <a:lvl2pPr lvl="1" algn="ctr" rtl="0">
              <a:spcBef>
                <a:spcPts val="0"/>
              </a:spcBef>
              <a:buSzPct val="100000"/>
              <a:defRPr sz="3600"/>
            </a:lvl2pPr>
            <a:lvl3pPr lvl="2" algn="ctr" rtl="0">
              <a:spcBef>
                <a:spcPts val="0"/>
              </a:spcBef>
              <a:buSzPct val="100000"/>
              <a:defRPr sz="3600"/>
            </a:lvl3pPr>
            <a:lvl4pPr lvl="3" algn="ctr" rtl="0">
              <a:spcBef>
                <a:spcPts val="0"/>
              </a:spcBef>
              <a:buSzPct val="100000"/>
              <a:defRPr sz="3600"/>
            </a:lvl4pPr>
            <a:lvl5pPr lvl="4" algn="ctr" rtl="0">
              <a:spcBef>
                <a:spcPts val="0"/>
              </a:spcBef>
              <a:buSzPct val="100000"/>
              <a:defRPr sz="3600"/>
            </a:lvl5pPr>
            <a:lvl6pPr lvl="5" algn="ctr" rtl="0">
              <a:spcBef>
                <a:spcPts val="0"/>
              </a:spcBef>
              <a:buSzPct val="100000"/>
              <a:defRPr sz="3600"/>
            </a:lvl6pPr>
            <a:lvl7pPr lvl="6" algn="ctr" rtl="0">
              <a:spcBef>
                <a:spcPts val="0"/>
              </a:spcBef>
              <a:buSzPct val="100000"/>
              <a:defRPr sz="3600"/>
            </a:lvl7pPr>
            <a:lvl8pPr lvl="7" algn="ctr" rtl="0">
              <a:spcBef>
                <a:spcPts val="0"/>
              </a:spcBef>
              <a:buSzPct val="100000"/>
              <a:defRPr sz="3600"/>
            </a:lvl8pPr>
            <a:lvl9pPr lvl="8" algn="ctr" rtl="0">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rtl="0">
              <a:spcBef>
                <a:spcPts val="0"/>
              </a:spcBef>
              <a:buSzPct val="100000"/>
              <a:defRPr sz="2400"/>
            </a:lvl1pPr>
            <a:lvl2pPr lvl="1" rtl="0">
              <a:spcBef>
                <a:spcPts val="0"/>
              </a:spcBef>
              <a:buSzPct val="100000"/>
              <a:defRPr sz="2400"/>
            </a:lvl2pPr>
            <a:lvl3pPr lvl="2" rtl="0">
              <a:spcBef>
                <a:spcPts val="0"/>
              </a:spcBef>
              <a:buSzPct val="100000"/>
              <a:defRPr sz="2400"/>
            </a:lvl3pPr>
            <a:lvl4pPr lvl="3" rtl="0">
              <a:spcBef>
                <a:spcPts val="0"/>
              </a:spcBef>
              <a:buSzPct val="100000"/>
              <a:defRPr sz="2400"/>
            </a:lvl4pPr>
            <a:lvl5pPr lvl="4" rtl="0">
              <a:spcBef>
                <a:spcPts val="0"/>
              </a:spcBef>
              <a:buSzPct val="100000"/>
              <a:defRPr sz="2400"/>
            </a:lvl5pPr>
            <a:lvl6pPr lvl="5" rtl="0">
              <a:spcBef>
                <a:spcPts val="0"/>
              </a:spcBef>
              <a:buSzPct val="100000"/>
              <a:defRPr sz="2400"/>
            </a:lvl6pPr>
            <a:lvl7pPr lvl="6" rtl="0">
              <a:spcBef>
                <a:spcPts val="0"/>
              </a:spcBef>
              <a:buSzPct val="100000"/>
              <a:defRPr sz="2400"/>
            </a:lvl7pPr>
            <a:lvl8pPr lvl="7" rtl="0">
              <a:spcBef>
                <a:spcPts val="0"/>
              </a:spcBef>
              <a:buSzPct val="100000"/>
              <a:defRPr sz="2400"/>
            </a:lvl8pPr>
            <a:lvl9pPr lvl="8" rtl="0">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rtl="0">
              <a:spcBef>
                <a:spcPts val="0"/>
              </a:spcBef>
              <a:buSzPct val="100000"/>
              <a:defRPr sz="12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rtl="0">
              <a:spcBef>
                <a:spcPts val="0"/>
              </a:spcBef>
              <a:buSzPct val="100000"/>
              <a:defRPr sz="4800"/>
            </a:lvl1pPr>
            <a:lvl2pPr lvl="1" rtl="0">
              <a:spcBef>
                <a:spcPts val="0"/>
              </a:spcBef>
              <a:buSzPct val="100000"/>
              <a:defRPr sz="4800"/>
            </a:lvl2pPr>
            <a:lvl3pPr lvl="2" rtl="0">
              <a:spcBef>
                <a:spcPts val="0"/>
              </a:spcBef>
              <a:buSzPct val="100000"/>
              <a:defRPr sz="4800"/>
            </a:lvl3pPr>
            <a:lvl4pPr lvl="3" rtl="0">
              <a:spcBef>
                <a:spcPts val="0"/>
              </a:spcBef>
              <a:buSzPct val="100000"/>
              <a:defRPr sz="4800"/>
            </a:lvl4pPr>
            <a:lvl5pPr lvl="4" rtl="0">
              <a:spcBef>
                <a:spcPts val="0"/>
              </a:spcBef>
              <a:buSzPct val="100000"/>
              <a:defRPr sz="4800"/>
            </a:lvl5pPr>
            <a:lvl6pPr lvl="5" rtl="0">
              <a:spcBef>
                <a:spcPts val="0"/>
              </a:spcBef>
              <a:buSzPct val="100000"/>
              <a:defRPr sz="4800"/>
            </a:lvl6pPr>
            <a:lvl7pPr lvl="6" rtl="0">
              <a:spcBef>
                <a:spcPts val="0"/>
              </a:spcBef>
              <a:buSzPct val="100000"/>
              <a:defRPr sz="4800"/>
            </a:lvl7pPr>
            <a:lvl8pPr lvl="7" rtl="0">
              <a:spcBef>
                <a:spcPts val="0"/>
              </a:spcBef>
              <a:buSzPct val="100000"/>
              <a:defRPr sz="4800"/>
            </a:lvl8pPr>
            <a:lvl9pPr lvl="8" rtl="0">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25"/>
            <a:ext cx="4572000" cy="51435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rtl="0">
              <a:spcBef>
                <a:spcPts val="0"/>
              </a:spcBef>
              <a:buSzPct val="100000"/>
              <a:defRPr sz="4200"/>
            </a:lvl1pPr>
            <a:lvl2pPr lvl="1" algn="ctr" rtl="0">
              <a:spcBef>
                <a:spcPts val="0"/>
              </a:spcBef>
              <a:buSzPct val="100000"/>
              <a:defRPr sz="4200"/>
            </a:lvl2pPr>
            <a:lvl3pPr lvl="2" algn="ctr" rtl="0">
              <a:spcBef>
                <a:spcPts val="0"/>
              </a:spcBef>
              <a:buSzPct val="100000"/>
              <a:defRPr sz="4200"/>
            </a:lvl3pPr>
            <a:lvl4pPr lvl="3" algn="ctr" rtl="0">
              <a:spcBef>
                <a:spcPts val="0"/>
              </a:spcBef>
              <a:buSzPct val="100000"/>
              <a:defRPr sz="4200"/>
            </a:lvl4pPr>
            <a:lvl5pPr lvl="4" algn="ctr" rtl="0">
              <a:spcBef>
                <a:spcPts val="0"/>
              </a:spcBef>
              <a:buSzPct val="100000"/>
              <a:defRPr sz="4200"/>
            </a:lvl5pPr>
            <a:lvl6pPr lvl="5" algn="ctr" rtl="0">
              <a:spcBef>
                <a:spcPts val="0"/>
              </a:spcBef>
              <a:buSzPct val="100000"/>
              <a:defRPr sz="4200"/>
            </a:lvl6pPr>
            <a:lvl7pPr lvl="6" algn="ctr" rtl="0">
              <a:spcBef>
                <a:spcPts val="0"/>
              </a:spcBef>
              <a:buSzPct val="100000"/>
              <a:defRPr sz="4200"/>
            </a:lvl7pPr>
            <a:lvl8pPr lvl="7" algn="ctr" rtl="0">
              <a:spcBef>
                <a:spcPts val="0"/>
              </a:spcBef>
              <a:buSzPct val="100000"/>
              <a:defRPr sz="4200"/>
            </a:lvl8pPr>
            <a:lvl9pPr lvl="8" algn="ctr" rtl="0">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rtl="0">
              <a:lnSpc>
                <a:spcPct val="100000"/>
              </a:lnSpc>
              <a:spcBef>
                <a:spcPts val="0"/>
              </a:spcBef>
              <a:spcAft>
                <a:spcPts val="0"/>
              </a:spcAft>
              <a:buSzPct val="100000"/>
              <a:buNone/>
              <a:defRPr sz="2100"/>
            </a:lvl1pPr>
            <a:lvl2pPr lvl="1" algn="ctr" rtl="0">
              <a:lnSpc>
                <a:spcPct val="100000"/>
              </a:lnSpc>
              <a:spcBef>
                <a:spcPts val="0"/>
              </a:spcBef>
              <a:spcAft>
                <a:spcPts val="0"/>
              </a:spcAft>
              <a:buSzPct val="100000"/>
              <a:buNone/>
              <a:defRPr sz="2100"/>
            </a:lvl2pPr>
            <a:lvl3pPr lvl="2" algn="ctr" rtl="0">
              <a:lnSpc>
                <a:spcPct val="100000"/>
              </a:lnSpc>
              <a:spcBef>
                <a:spcPts val="0"/>
              </a:spcBef>
              <a:spcAft>
                <a:spcPts val="0"/>
              </a:spcAft>
              <a:buSzPct val="100000"/>
              <a:buNone/>
              <a:defRPr sz="2100"/>
            </a:lvl3pPr>
            <a:lvl4pPr lvl="3" algn="ctr" rtl="0">
              <a:lnSpc>
                <a:spcPct val="100000"/>
              </a:lnSpc>
              <a:spcBef>
                <a:spcPts val="0"/>
              </a:spcBef>
              <a:spcAft>
                <a:spcPts val="0"/>
              </a:spcAft>
              <a:buSzPct val="100000"/>
              <a:buNone/>
              <a:defRPr sz="2100"/>
            </a:lvl4pPr>
            <a:lvl5pPr lvl="4" algn="ctr" rtl="0">
              <a:lnSpc>
                <a:spcPct val="100000"/>
              </a:lnSpc>
              <a:spcBef>
                <a:spcPts val="0"/>
              </a:spcBef>
              <a:spcAft>
                <a:spcPts val="0"/>
              </a:spcAft>
              <a:buSzPct val="100000"/>
              <a:buNone/>
              <a:defRPr sz="2100"/>
            </a:lvl5pPr>
            <a:lvl6pPr lvl="5" algn="ctr" rtl="0">
              <a:lnSpc>
                <a:spcPct val="100000"/>
              </a:lnSpc>
              <a:spcBef>
                <a:spcPts val="0"/>
              </a:spcBef>
              <a:spcAft>
                <a:spcPts val="0"/>
              </a:spcAft>
              <a:buSzPct val="100000"/>
              <a:buNone/>
              <a:defRPr sz="2100"/>
            </a:lvl6pPr>
            <a:lvl7pPr lvl="6" algn="ctr" rtl="0">
              <a:lnSpc>
                <a:spcPct val="100000"/>
              </a:lnSpc>
              <a:spcBef>
                <a:spcPts val="0"/>
              </a:spcBef>
              <a:spcAft>
                <a:spcPts val="0"/>
              </a:spcAft>
              <a:buSzPct val="100000"/>
              <a:buNone/>
              <a:defRPr sz="2100"/>
            </a:lvl7pPr>
            <a:lvl8pPr lvl="7" algn="ctr" rtl="0">
              <a:lnSpc>
                <a:spcPct val="100000"/>
              </a:lnSpc>
              <a:spcBef>
                <a:spcPts val="0"/>
              </a:spcBef>
              <a:spcAft>
                <a:spcPts val="0"/>
              </a:spcAft>
              <a:buSzPct val="100000"/>
              <a:buNone/>
              <a:defRPr sz="2100"/>
            </a:lvl8pPr>
            <a:lvl9pPr lvl="8" algn="ctr" rtl="0">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rtl="0">
              <a:spcBef>
                <a:spcPts val="0"/>
              </a:spcBef>
              <a:buClr>
                <a:schemeClr val="dk1"/>
              </a:buClr>
              <a:defRPr>
                <a:solidFill>
                  <a:schemeClr val="dk1"/>
                </a:solidFill>
              </a:defRPr>
            </a:lvl1pPr>
            <a:lvl2pPr lvl="1" rtl="0">
              <a:spcBef>
                <a:spcPts val="0"/>
              </a:spcBef>
              <a:buClr>
                <a:schemeClr val="dk1"/>
              </a:buClr>
              <a:defRPr>
                <a:solidFill>
                  <a:schemeClr val="dk1"/>
                </a:solidFill>
              </a:defRPr>
            </a:lvl2pPr>
            <a:lvl3pPr lvl="2" rtl="0">
              <a:spcBef>
                <a:spcPts val="0"/>
              </a:spcBef>
              <a:buClr>
                <a:schemeClr val="dk1"/>
              </a:buClr>
              <a:defRPr>
                <a:solidFill>
                  <a:schemeClr val="dk1"/>
                </a:solidFill>
              </a:defRPr>
            </a:lvl3pPr>
            <a:lvl4pPr lvl="3" rtl="0">
              <a:spcBef>
                <a:spcPts val="0"/>
              </a:spcBef>
              <a:buClr>
                <a:schemeClr val="dk1"/>
              </a:buClr>
              <a:defRPr>
                <a:solidFill>
                  <a:schemeClr val="dk1"/>
                </a:solidFill>
              </a:defRPr>
            </a:lvl4pPr>
            <a:lvl5pPr lvl="4" rtl="0">
              <a:spcBef>
                <a:spcPts val="0"/>
              </a:spcBef>
              <a:buClr>
                <a:schemeClr val="dk1"/>
              </a:buClr>
              <a:defRPr>
                <a:solidFill>
                  <a:schemeClr val="dk1"/>
                </a:solidFill>
              </a:defRPr>
            </a:lvl5pPr>
            <a:lvl6pPr lvl="5" rtl="0">
              <a:spcBef>
                <a:spcPts val="0"/>
              </a:spcBef>
              <a:buClr>
                <a:schemeClr val="dk1"/>
              </a:buClr>
              <a:defRPr>
                <a:solidFill>
                  <a:schemeClr val="dk1"/>
                </a:solidFill>
              </a:defRPr>
            </a:lvl6pPr>
            <a:lvl7pPr lvl="6" rtl="0">
              <a:spcBef>
                <a:spcPts val="0"/>
              </a:spcBef>
              <a:buClr>
                <a:schemeClr val="dk1"/>
              </a:buClr>
              <a:defRPr>
                <a:solidFill>
                  <a:schemeClr val="dk1"/>
                </a:solidFill>
              </a:defRPr>
            </a:lvl7pPr>
            <a:lvl8pPr lvl="7" rtl="0">
              <a:spcBef>
                <a:spcPts val="0"/>
              </a:spcBef>
              <a:buClr>
                <a:schemeClr val="dk1"/>
              </a:buClr>
              <a:defRPr>
                <a:solidFill>
                  <a:schemeClr val="dk1"/>
                </a:solidFill>
              </a:defRPr>
            </a:lvl8pPr>
            <a:lvl9pPr lvl="8" rtl="0">
              <a:spcBef>
                <a:spcPts val="0"/>
              </a:spcBef>
              <a:buClr>
                <a:schemeClr val="dk1"/>
              </a:buClr>
              <a:defRPr>
                <a:solidFill>
                  <a:schemeClr val="dk1"/>
                </a:solidFill>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rt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rtl="0">
              <a:spcBef>
                <a:spcPts val="0"/>
              </a:spcBef>
              <a:buClr>
                <a:schemeClr val="dk1"/>
              </a:buClr>
              <a:buSzPct val="100000"/>
              <a:buNone/>
              <a:defRPr sz="2800">
                <a:solidFill>
                  <a:schemeClr val="dk1"/>
                </a:solidFill>
              </a:defRPr>
            </a:lvl1pPr>
            <a:lvl2pPr lvl="1" rtl="0">
              <a:spcBef>
                <a:spcPts val="0"/>
              </a:spcBef>
              <a:buClr>
                <a:schemeClr val="dk1"/>
              </a:buClr>
              <a:buSzPct val="100000"/>
              <a:buNone/>
              <a:defRPr sz="2800">
                <a:solidFill>
                  <a:schemeClr val="dk1"/>
                </a:solidFill>
              </a:defRPr>
            </a:lvl2pPr>
            <a:lvl3pPr lvl="2" rtl="0">
              <a:spcBef>
                <a:spcPts val="0"/>
              </a:spcBef>
              <a:buClr>
                <a:schemeClr val="dk1"/>
              </a:buClr>
              <a:buSzPct val="100000"/>
              <a:buNone/>
              <a:defRPr sz="2800">
                <a:solidFill>
                  <a:schemeClr val="dk1"/>
                </a:solidFill>
              </a:defRPr>
            </a:lvl3pPr>
            <a:lvl4pPr lvl="3" rtl="0">
              <a:spcBef>
                <a:spcPts val="0"/>
              </a:spcBef>
              <a:buClr>
                <a:schemeClr val="dk1"/>
              </a:buClr>
              <a:buSzPct val="100000"/>
              <a:buNone/>
              <a:defRPr sz="2800">
                <a:solidFill>
                  <a:schemeClr val="dk1"/>
                </a:solidFill>
              </a:defRPr>
            </a:lvl4pPr>
            <a:lvl5pPr lvl="4" rtl="0">
              <a:spcBef>
                <a:spcPts val="0"/>
              </a:spcBef>
              <a:buClr>
                <a:schemeClr val="dk1"/>
              </a:buClr>
              <a:buSzPct val="100000"/>
              <a:buNone/>
              <a:defRPr sz="2800">
                <a:solidFill>
                  <a:schemeClr val="dk1"/>
                </a:solidFill>
              </a:defRPr>
            </a:lvl5pPr>
            <a:lvl6pPr lvl="5" rtl="0">
              <a:spcBef>
                <a:spcPts val="0"/>
              </a:spcBef>
              <a:buClr>
                <a:schemeClr val="dk1"/>
              </a:buClr>
              <a:buSzPct val="100000"/>
              <a:buNone/>
              <a:defRPr sz="2800">
                <a:solidFill>
                  <a:schemeClr val="dk1"/>
                </a:solidFill>
              </a:defRPr>
            </a:lvl6pPr>
            <a:lvl7pPr lvl="6" rtl="0">
              <a:spcBef>
                <a:spcPts val="0"/>
              </a:spcBef>
              <a:buClr>
                <a:schemeClr val="dk1"/>
              </a:buClr>
              <a:buSzPct val="100000"/>
              <a:buNone/>
              <a:defRPr sz="2800">
                <a:solidFill>
                  <a:schemeClr val="dk1"/>
                </a:solidFill>
              </a:defRPr>
            </a:lvl7pPr>
            <a:lvl8pPr lvl="7" rtl="0">
              <a:spcBef>
                <a:spcPts val="0"/>
              </a:spcBef>
              <a:buClr>
                <a:schemeClr val="dk1"/>
              </a:buClr>
              <a:buSzPct val="100000"/>
              <a:buNone/>
              <a:defRPr sz="2800">
                <a:solidFill>
                  <a:schemeClr val="dk1"/>
                </a:solidFill>
              </a:defRPr>
            </a:lvl8pPr>
            <a:lvl9pPr lvl="8" rtl="0">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rtl="0">
              <a:lnSpc>
                <a:spcPct val="115000"/>
              </a:lnSpc>
              <a:spcBef>
                <a:spcPts val="0"/>
              </a:spcBef>
              <a:spcAft>
                <a:spcPts val="1600"/>
              </a:spcAft>
              <a:buClr>
                <a:schemeClr val="lt2"/>
              </a:buClr>
              <a:buSzPct val="100000"/>
              <a:defRPr sz="1800">
                <a:solidFill>
                  <a:schemeClr val="lt2"/>
                </a:solidFill>
              </a:defRPr>
            </a:lvl1pPr>
            <a:lvl2pPr lvl="1" rtl="0">
              <a:lnSpc>
                <a:spcPct val="115000"/>
              </a:lnSpc>
              <a:spcBef>
                <a:spcPts val="0"/>
              </a:spcBef>
              <a:spcAft>
                <a:spcPts val="1600"/>
              </a:spcAft>
              <a:buClr>
                <a:schemeClr val="lt2"/>
              </a:buClr>
              <a:defRPr>
                <a:solidFill>
                  <a:schemeClr val="lt2"/>
                </a:solidFill>
              </a:defRPr>
            </a:lvl2pPr>
            <a:lvl3pPr lvl="2" rtl="0">
              <a:lnSpc>
                <a:spcPct val="115000"/>
              </a:lnSpc>
              <a:spcBef>
                <a:spcPts val="0"/>
              </a:spcBef>
              <a:spcAft>
                <a:spcPts val="1600"/>
              </a:spcAft>
              <a:buClr>
                <a:schemeClr val="lt2"/>
              </a:buClr>
              <a:defRPr>
                <a:solidFill>
                  <a:schemeClr val="lt2"/>
                </a:solidFill>
              </a:defRPr>
            </a:lvl3pPr>
            <a:lvl4pPr lvl="3" rtl="0">
              <a:lnSpc>
                <a:spcPct val="115000"/>
              </a:lnSpc>
              <a:spcBef>
                <a:spcPts val="0"/>
              </a:spcBef>
              <a:spcAft>
                <a:spcPts val="1600"/>
              </a:spcAft>
              <a:buClr>
                <a:schemeClr val="lt2"/>
              </a:buClr>
              <a:defRPr>
                <a:solidFill>
                  <a:schemeClr val="lt2"/>
                </a:solidFill>
              </a:defRPr>
            </a:lvl4pPr>
            <a:lvl5pPr lvl="4" rtl="0">
              <a:lnSpc>
                <a:spcPct val="115000"/>
              </a:lnSpc>
              <a:spcBef>
                <a:spcPts val="0"/>
              </a:spcBef>
              <a:spcAft>
                <a:spcPts val="1600"/>
              </a:spcAft>
              <a:buClr>
                <a:schemeClr val="lt2"/>
              </a:buClr>
              <a:defRPr>
                <a:solidFill>
                  <a:schemeClr val="lt2"/>
                </a:solidFill>
              </a:defRPr>
            </a:lvl5pPr>
            <a:lvl6pPr lvl="5" rtl="0">
              <a:lnSpc>
                <a:spcPct val="115000"/>
              </a:lnSpc>
              <a:spcBef>
                <a:spcPts val="0"/>
              </a:spcBef>
              <a:spcAft>
                <a:spcPts val="1600"/>
              </a:spcAft>
              <a:buClr>
                <a:schemeClr val="lt2"/>
              </a:buClr>
              <a:defRPr>
                <a:solidFill>
                  <a:schemeClr val="lt2"/>
                </a:solidFill>
              </a:defRPr>
            </a:lvl6pPr>
            <a:lvl7pPr lvl="6" rtl="0">
              <a:lnSpc>
                <a:spcPct val="115000"/>
              </a:lnSpc>
              <a:spcBef>
                <a:spcPts val="0"/>
              </a:spcBef>
              <a:spcAft>
                <a:spcPts val="1600"/>
              </a:spcAft>
              <a:buClr>
                <a:schemeClr val="lt2"/>
              </a:buClr>
              <a:defRPr>
                <a:solidFill>
                  <a:schemeClr val="lt2"/>
                </a:solidFill>
              </a:defRPr>
            </a:lvl7pPr>
            <a:lvl8pPr lvl="7" rtl="0">
              <a:lnSpc>
                <a:spcPct val="115000"/>
              </a:lnSpc>
              <a:spcBef>
                <a:spcPts val="0"/>
              </a:spcBef>
              <a:spcAft>
                <a:spcPts val="1600"/>
              </a:spcAft>
              <a:buClr>
                <a:schemeClr val="lt2"/>
              </a:buClr>
              <a:defRPr>
                <a:solidFill>
                  <a:schemeClr val="lt2"/>
                </a:solidFill>
              </a:defRPr>
            </a:lvl8pPr>
            <a:lvl9pPr lvl="8" rtl="0">
              <a:lnSpc>
                <a:spcPct val="115000"/>
              </a:lnSpc>
              <a:spcBef>
                <a:spcPts val="0"/>
              </a:spcBef>
              <a:spcAft>
                <a:spcPts val="1600"/>
              </a:spcAft>
              <a:buClr>
                <a:schemeClr val="lt2"/>
              </a:buClr>
              <a:defRPr>
                <a:solidFill>
                  <a:schemeClr val="lt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rtl="0">
              <a:spcBef>
                <a:spcPts val="0"/>
              </a:spcBef>
              <a:buNone/>
            </a:pPr>
            <a:fld id="{00000000-1234-1234-1234-123412341234}" type="slidenum">
              <a:rPr lang="en" sz="1000">
                <a:solidFill>
                  <a:schemeClr val="lt2"/>
                </a:solidFill>
              </a:rPr>
              <a:t>‹#›</a:t>
            </a:fld>
            <a:endParaRPr lang="en" sz="1000">
              <a:solidFill>
                <a:schemeClr val="lt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2cZbHqC"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bit.ly/2cZbHqC"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youtube.com/v/A-VxlJWY_Es"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3" Type="http://schemas.openxmlformats.org/officeDocument/2006/relationships/hyperlink" Target="http://youtube.com/v/mozNg40SWHc"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hyperlink" Target="www.studyladder.ca"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hyperlink" Target="www.wboweb.weebly.com" TargetMode="External"/><Relationship Id="rId4" Type="http://schemas.openxmlformats.org/officeDocument/2006/relationships/hyperlink" Target="https://www.google.ca/url?sa=t&amp;rct=j&amp;q=&amp;esrc=s&amp;source=web&amp;cd=1&amp;cad=rja&amp;uact=8&amp;ved=0ahUKEwjmwPGd9sDMAhXEnYMKHSNqAl8QFggbMAA&amp;url=http://www.pedagonet.com/quickies/acingmaths.pdf&amp;usg=AFQjCNGG10rSn7QM_hTeWxsTBcXm9DNwWw&amp;sig2=mNF-_hi39Pn_FuJ9MobC7w&amp;bvm=bv.121099550,d.am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lIns="91425" tIns="91425" rIns="91425" bIns="91425" anchor="b" anchorCtr="0">
            <a:noAutofit/>
          </a:bodyPr>
          <a:lstStyle/>
          <a:p>
            <a:pPr lvl="0">
              <a:spcBef>
                <a:spcPts val="0"/>
              </a:spcBef>
              <a:buNone/>
            </a:pPr>
            <a:r>
              <a:rPr lang="en"/>
              <a:t>Division 1</a:t>
            </a:r>
          </a:p>
        </p:txBody>
      </p:sp>
      <p:sp>
        <p:nvSpPr>
          <p:cNvPr id="55" name="Shape 55"/>
          <p:cNvSpPr txBox="1">
            <a:spLocks noGrp="1"/>
          </p:cNvSpPr>
          <p:nvPr>
            <p:ph type="subTitle" idx="1"/>
          </p:nvPr>
        </p:nvSpPr>
        <p:spPr>
          <a:xfrm>
            <a:off x="311700" y="2797175"/>
            <a:ext cx="8520600" cy="1942800"/>
          </a:xfrm>
          <a:prstGeom prst="rect">
            <a:avLst/>
          </a:prstGeom>
        </p:spPr>
        <p:txBody>
          <a:bodyPr lIns="91425" tIns="91425" rIns="91425" bIns="91425" anchor="t" anchorCtr="0">
            <a:noAutofit/>
          </a:bodyPr>
          <a:lstStyle/>
          <a:p>
            <a:pPr lvl="0">
              <a:spcBef>
                <a:spcPts val="0"/>
              </a:spcBef>
              <a:buNone/>
            </a:pPr>
            <a:r>
              <a:rPr lang="en" u="sng">
                <a:solidFill>
                  <a:schemeClr val="hlink"/>
                </a:solidFill>
                <a:hlinkClick r:id="rId3"/>
              </a:rPr>
              <a:t>http://bit.ly/2cZbHqC</a:t>
            </a:r>
          </a:p>
          <a:p>
            <a:pPr lvl="0">
              <a:spcBef>
                <a:spcPts val="0"/>
              </a:spcBef>
              <a:buNone/>
            </a:pPr>
            <a:endParaRPr/>
          </a:p>
          <a:p>
            <a:pPr lvl="0" rtl="0">
              <a:spcBef>
                <a:spcPts val="0"/>
              </a:spcBef>
              <a:buNone/>
            </a:pPr>
            <a:r>
              <a:rPr lang="en"/>
              <a:t>You can access the information on your handheld device by typing the above into your address bar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ctrTitle"/>
          </p:nvPr>
        </p:nvSpPr>
        <p:spPr>
          <a:xfrm>
            <a:off x="311708" y="744575"/>
            <a:ext cx="8520600" cy="2052600"/>
          </a:xfrm>
          <a:prstGeom prst="rect">
            <a:avLst/>
          </a:prstGeom>
        </p:spPr>
        <p:txBody>
          <a:bodyPr lIns="91425" tIns="91425" rIns="91425" bIns="91425" anchor="b" anchorCtr="0">
            <a:noAutofit/>
          </a:bodyPr>
          <a:lstStyle/>
          <a:p>
            <a:pPr lvl="0">
              <a:spcBef>
                <a:spcPts val="0"/>
              </a:spcBef>
              <a:buNone/>
            </a:pPr>
            <a:r>
              <a:rPr lang="en" u="sng">
                <a:solidFill>
                  <a:schemeClr val="hlink"/>
                </a:solidFill>
                <a:hlinkClick r:id="rId3"/>
              </a:rPr>
              <a:t>http://bit.ly/2cZbHqC</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sz="2400"/>
              <a:t>What your child will need to know by the end of Grade One.</a:t>
            </a:r>
          </a:p>
        </p:txBody>
      </p:sp>
      <p:sp>
        <p:nvSpPr>
          <p:cNvPr id="66" name="Shape 66"/>
          <p:cNvSpPr txBox="1">
            <a:spLocks noGrp="1"/>
          </p:cNvSpPr>
          <p:nvPr>
            <p:ph type="body" idx="1"/>
          </p:nvPr>
        </p:nvSpPr>
        <p:spPr>
          <a:xfrm>
            <a:off x="311700" y="1152475"/>
            <a:ext cx="8520600" cy="3416400"/>
          </a:xfrm>
          <a:prstGeom prst="rect">
            <a:avLst/>
          </a:prstGeom>
          <a:solidFill>
            <a:schemeClr val="lt1"/>
          </a:solidFill>
          <a:ln w="9525" cap="flat" cmpd="sng">
            <a:solidFill>
              <a:schemeClr val="accent2"/>
            </a:solidFill>
            <a:prstDash val="solid"/>
            <a:round/>
            <a:headEnd type="none" w="med" len="med"/>
            <a:tailEnd type="none" w="med" len="med"/>
          </a:ln>
        </p:spPr>
        <p:txBody>
          <a:bodyPr lIns="91425" tIns="91425" rIns="91425" bIns="91425" anchor="t" anchorCtr="0">
            <a:noAutofit/>
          </a:bodyPr>
          <a:lstStyle/>
          <a:p>
            <a:pPr lvl="0">
              <a:spcBef>
                <a:spcPts val="0"/>
              </a:spcBef>
              <a:buNone/>
            </a:pPr>
            <a:r>
              <a:rPr lang="en"/>
              <a:t>Your child will count to 100 in different ways, and describe quantities to 20. They will understand and apply strategies for addition facts up to and including 9 + 9 and related subtraction facts, and recall addition facts to a sum of 5 and related subtraction facts. They will connect numbers to their everyday life, and find geometric shapes in their surroundings. Your child will solve problems involving numbers, patterns and measurement.</a:t>
            </a:r>
          </a:p>
          <a:p>
            <a:pPr lvl="0">
              <a:spcBef>
                <a:spcPts val="0"/>
              </a:spcBef>
              <a:buNone/>
            </a:pPr>
            <a:endParaRPr>
              <a:latin typeface="Comic Sans MS"/>
              <a:ea typeface="Comic Sans MS"/>
              <a:cs typeface="Comic Sans MS"/>
              <a:sym typeface="Comic Sans M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sz="2400"/>
              <a:t>What your child will need to know by the end of Grade Two.</a:t>
            </a:r>
          </a:p>
        </p:txBody>
      </p:sp>
      <p:sp>
        <p:nvSpPr>
          <p:cNvPr id="72" name="Shape 72"/>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a:t>Using mathematics to solve problems. Your child will count and describe quantities to 100 in a variety of ways. They will understand and apply strategies for addition facts up to and including 9 + 9 and related subtraction facts, recall addition facts up to and including 5 + 5 and related subtraction facts, and add and subtract numbers to 100. Your child will solve problems using numbers, patterns, measurement and data collection, and use graphs and charts to communicate information.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sz="2400"/>
              <a:t>What your child will need to know by the end of Grade Three</a:t>
            </a:r>
          </a:p>
        </p:txBody>
      </p:sp>
      <p:sp>
        <p:nvSpPr>
          <p:cNvPr id="78" name="Shape 78"/>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a:t>Introduction to multiplication and division. Your child will learn about numbers to 1000, using place value. They will understand, apply and recall addition facts up to and including 9 + 9 and related subtraction facts, and add and subtract 2- and 3-digit numbers. Your child will understand and recall multiplication to 5 x 5 and related division facts. They will solve problems involving number, patterns, measurement and data, and use symbols to solve one-step addition and subtraction equations.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descr="Module One - General Overview  “Count Yourself In” Part of the Ontario Parent Engagement Tool Kit, this overview video presented by Dr. Lynda Colgan provides parents practical strategies and suggestions that can be done at home to enhance their child’s math education." title="Inspiring Your Child to Learn and Love Math - 1">
            <a:hlinkClick r:id="rId3"/>
          </p:cNvPr>
          <p:cNvSpPr/>
          <p:nvPr/>
        </p:nvSpPr>
        <p:spPr>
          <a:xfrm>
            <a:off x="2161250" y="1044450"/>
            <a:ext cx="4572000" cy="3429000"/>
          </a:xfrm>
          <a:prstGeom prst="rect">
            <a:avLst/>
          </a:prstGeom>
          <a:blipFill>
            <a:blip r:embed="rId4">
              <a:alphaModFix/>
            </a:blip>
            <a:stretch>
              <a:fillRect/>
            </a:stretch>
          </a:blipFill>
          <a:ln>
            <a:noFill/>
          </a:ln>
        </p:spPr>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What you can do to help your students at home:</a:t>
            </a:r>
          </a:p>
        </p:txBody>
      </p:sp>
      <p:sp>
        <p:nvSpPr>
          <p:cNvPr id="89" name="Shape 89" descr="Module Three – Primary Division “Making it Count”   Part of the Ontario Parent Engagement Tool Kit, this video is for parents with children attending grades 1, 2 and 3, outlining routines and strategies that will help children avoid math anxiety and be more productive in class." title="Inspiring Your Child to Learn and Love Math - 3">
            <a:hlinkClick r:id="rId3"/>
          </p:cNvPr>
          <p:cNvSpPr/>
          <p:nvPr/>
        </p:nvSpPr>
        <p:spPr>
          <a:xfrm>
            <a:off x="2073625" y="1146175"/>
            <a:ext cx="4572000" cy="3429000"/>
          </a:xfrm>
          <a:prstGeom prst="rect">
            <a:avLst/>
          </a:prstGeom>
          <a:blipFill>
            <a:blip r:embed="rId4">
              <a:alphaModFix/>
            </a:blip>
            <a:stretch>
              <a:fillRect/>
            </a:stretch>
          </a:blipFill>
          <a:ln>
            <a:noFill/>
          </a:ln>
        </p:spPr>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Other information:	</a:t>
            </a:r>
          </a:p>
        </p:txBody>
      </p:sp>
      <p:sp>
        <p:nvSpPr>
          <p:cNvPr id="95" name="Shape 95"/>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u="sng">
                <a:solidFill>
                  <a:schemeClr val="hlink"/>
                </a:solidFill>
                <a:hlinkClick r:id="rId3"/>
              </a:rPr>
              <a:t>www.studyladder.ca</a:t>
            </a:r>
          </a:p>
          <a:p>
            <a:pPr lvl="0">
              <a:spcBef>
                <a:spcPts val="0"/>
              </a:spcBef>
              <a:buNone/>
            </a:pPr>
            <a:r>
              <a:rPr lang="en"/>
              <a:t>Card games: </a:t>
            </a:r>
            <a:r>
              <a:rPr lang="en" u="sng">
                <a:solidFill>
                  <a:schemeClr val="hlink"/>
                </a:solidFill>
                <a:hlinkClick r:id="rId4"/>
              </a:rPr>
              <a:t>Hit the Deck</a:t>
            </a:r>
          </a:p>
          <a:p>
            <a:pPr lvl="0">
              <a:spcBef>
                <a:spcPts val="0"/>
              </a:spcBef>
              <a:buNone/>
            </a:pPr>
            <a:r>
              <a:rPr lang="en"/>
              <a:t>Westboro Web: </a:t>
            </a:r>
            <a:r>
              <a:rPr lang="en" u="sng">
                <a:solidFill>
                  <a:schemeClr val="hlink"/>
                </a:solidFill>
                <a:hlinkClick r:id="rId5"/>
              </a:rPr>
              <a:t>www.wboweb.weebly.com</a:t>
            </a:r>
          </a:p>
          <a:p>
            <a:pPr lvl="0">
              <a:spcBef>
                <a:spcPts val="0"/>
              </a:spcBef>
              <a:buNone/>
            </a:pPr>
            <a:r>
              <a:rPr lang="en"/>
              <a:t>Dice games</a:t>
            </a:r>
          </a:p>
        </p:txBody>
      </p:sp>
    </p:spTree>
  </p:cSld>
  <p:clrMapOvr>
    <a:masterClrMapping/>
  </p:clrMapOvr>
</p:sld>
</file>

<file path=ppt/theme/theme1.xml><?xml version="1.0" encoding="utf-8"?>
<a:theme xmlns:a="http://schemas.openxmlformats.org/drawingml/2006/main" name="simple-dark-2">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351</Words>
  <Application>Microsoft Office PowerPoint</Application>
  <PresentationFormat>On-screen Show (16:9)</PresentationFormat>
  <Paragraphs>17</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Comic Sans MS</vt:lpstr>
      <vt:lpstr>simple-dark-2</vt:lpstr>
      <vt:lpstr>Division 1</vt:lpstr>
      <vt:lpstr>http://bit.ly/2cZbHqC</vt:lpstr>
      <vt:lpstr>What your child will need to know by the end of Grade One.</vt:lpstr>
      <vt:lpstr>What your child will need to know by the end of Grade Two.</vt:lpstr>
      <vt:lpstr>What your child will need to know by the end of Grade Three</vt:lpstr>
      <vt:lpstr>PowerPoint Presentation</vt:lpstr>
      <vt:lpstr>What you can do to help your students at home:</vt:lpstr>
      <vt:lpstr>Other information: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Division 1</dc:title>
  <dc:creator>Matt Matheson WBO</dc:creator>
  <cp:lastModifiedBy>Matt Matheson</cp:lastModifiedBy>
  <cp:revision>1</cp:revision>
  <dcterms:modified xsi:type="dcterms:W3CDTF">2016-09-28T15:39:58Z</dcterms:modified>
</cp:coreProperties>
</file>