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76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9053010-B394-4E00-ACBA-0DCDA079F042}">
  <a:tblStyle styleId="{D9053010-B394-4E00-ACBA-0DCDA079F042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EF4E7"/>
          </a:solidFill>
        </a:fill>
      </a:tcStyle>
    </a:wholeTbl>
    <a:band1H>
      <a:tcStyle>
        <a:tcBdr/>
        <a:fill>
          <a:solidFill>
            <a:srgbClr val="DBE9CB"/>
          </a:solidFill>
        </a:fill>
      </a:tcStyle>
    </a:band1H>
    <a:band1V>
      <a:tcStyle>
        <a:tcBdr/>
        <a:fill>
          <a:solidFill>
            <a:srgbClr val="DBE9CB"/>
          </a:solidFill>
        </a:fill>
      </a:tcStyle>
    </a:band1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78581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703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4124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8427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4838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5416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65159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2251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76873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95792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73049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2169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61098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68697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30678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13894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8075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0275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1026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1710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17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2363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8988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1910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5200"/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12000"/>
            </a:lvl1pPr>
            <a:lvl2pPr lvl="1" algn="ctr" rtl="0">
              <a:spcBef>
                <a:spcPts val="0"/>
              </a:spcBef>
              <a:buSzPct val="100000"/>
              <a:defRPr sz="12000"/>
            </a:lvl2pPr>
            <a:lvl3pPr lvl="2" algn="ctr" rtl="0">
              <a:spcBef>
                <a:spcPts val="0"/>
              </a:spcBef>
              <a:buSzPct val="100000"/>
              <a:defRPr sz="12000"/>
            </a:lvl3pPr>
            <a:lvl4pPr lvl="3" algn="ctr" rtl="0">
              <a:spcBef>
                <a:spcPts val="0"/>
              </a:spcBef>
              <a:buSzPct val="100000"/>
              <a:defRPr sz="12000"/>
            </a:lvl4pPr>
            <a:lvl5pPr lvl="4" algn="ctr" rtl="0">
              <a:spcBef>
                <a:spcPts val="0"/>
              </a:spcBef>
              <a:buSzPct val="100000"/>
              <a:defRPr sz="12000"/>
            </a:lvl5pPr>
            <a:lvl6pPr lvl="5" algn="ctr" rtl="0">
              <a:spcBef>
                <a:spcPts val="0"/>
              </a:spcBef>
              <a:buSzPct val="100000"/>
              <a:defRPr sz="12000"/>
            </a:lvl6pPr>
            <a:lvl7pPr lvl="6" algn="ctr" rtl="0">
              <a:spcBef>
                <a:spcPts val="0"/>
              </a:spcBef>
              <a:buSzPct val="100000"/>
              <a:defRPr sz="12000"/>
            </a:lvl7pPr>
            <a:lvl8pPr lvl="7" algn="ctr" rtl="0">
              <a:spcBef>
                <a:spcPts val="0"/>
              </a:spcBef>
              <a:buSzPct val="100000"/>
              <a:defRPr sz="12000"/>
            </a:lvl8pPr>
            <a:lvl9pPr lvl="8" algn="ctr" rtl="0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78" y="-6350"/>
            <a:ext cx="9144184" cy="5149934"/>
            <a:chOff x="-104" y="-8466"/>
            <a:chExt cx="12192246" cy="6866579"/>
          </a:xfrm>
        </p:grpSpPr>
        <p:cxnSp>
          <p:nvCxnSpPr>
            <p:cNvPr id="69" name="Shape 69"/>
            <p:cNvCxnSpPr/>
            <p:nvPr/>
          </p:nvCxnSpPr>
          <p:spPr>
            <a:xfrm>
              <a:off x="9371011" y="0"/>
              <a:ext cx="1219199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Shape 70"/>
            <p:cNvCxnSpPr/>
            <p:nvPr/>
          </p:nvCxnSpPr>
          <p:spPr>
            <a:xfrm flipH="1">
              <a:off x="7425124" y="3681412"/>
              <a:ext cx="4763700" cy="3176699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1" name="Shape 71"/>
            <p:cNvSpPr/>
            <p:nvPr/>
          </p:nvSpPr>
          <p:spPr>
            <a:xfrm>
              <a:off x="9181475" y="-8466"/>
              <a:ext cx="3007200" cy="6866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29800"/>
              </a:schemeClr>
            </a:solidFill>
            <a:ln>
              <a:noFill/>
            </a:ln>
          </p:spPr>
        </p:sp>
        <p:sp>
          <p:nvSpPr>
            <p:cNvPr id="72" name="Shape 72"/>
            <p:cNvSpPr/>
            <p:nvPr/>
          </p:nvSpPr>
          <p:spPr>
            <a:xfrm>
              <a:off x="9603442" y="-8466"/>
              <a:ext cx="2588700" cy="6866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73" name="Shape 73"/>
            <p:cNvSpPr/>
            <p:nvPr/>
          </p:nvSpPr>
          <p:spPr>
            <a:xfrm>
              <a:off x="8932332" y="3048000"/>
              <a:ext cx="3259799" cy="380999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0"/>
              </a:schemeClr>
            </a:solidFill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9334500" y="-8466"/>
              <a:ext cx="2854199" cy="6866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0"/>
              </a:srgbClr>
            </a:solidFill>
            <a:ln>
              <a:noFill/>
            </a:ln>
          </p:spPr>
        </p:sp>
        <p:sp>
          <p:nvSpPr>
            <p:cNvPr id="75" name="Shape 75"/>
            <p:cNvSpPr/>
            <p:nvPr/>
          </p:nvSpPr>
          <p:spPr>
            <a:xfrm>
              <a:off x="10898729" y="-8466"/>
              <a:ext cx="1290000" cy="6866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rgbClr val="BFE471">
                <a:alpha val="69800"/>
              </a:srgbClr>
            </a:solidFill>
            <a:ln>
              <a:noFill/>
            </a:ln>
          </p:spPr>
        </p:sp>
        <p:sp>
          <p:nvSpPr>
            <p:cNvPr id="76" name="Shape 76"/>
            <p:cNvSpPr/>
            <p:nvPr/>
          </p:nvSpPr>
          <p:spPr>
            <a:xfrm>
              <a:off x="10938999" y="-8466"/>
              <a:ext cx="1249799" cy="6866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9"/>
              </a:schemeClr>
            </a:solidFill>
            <a:ln>
              <a:noFill/>
            </a:ln>
          </p:spPr>
        </p:sp>
        <p:sp>
          <p:nvSpPr>
            <p:cNvPr id="77" name="Shape 77"/>
            <p:cNvSpPr/>
            <p:nvPr/>
          </p:nvSpPr>
          <p:spPr>
            <a:xfrm>
              <a:off x="10371665" y="3589867"/>
              <a:ext cx="1817100" cy="32682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rot="10800000">
              <a:off x="-104" y="53"/>
              <a:ext cx="842700" cy="56661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10"/>
              </a:schemeClr>
            </a:solidFill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1130300" y="1803400"/>
            <a:ext cx="5825099" cy="12347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r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41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1130300" y="3038124"/>
            <a:ext cx="5825099" cy="822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r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ctr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ctr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ctr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ctr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ctr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ctr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ctr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ctr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2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508000" y="1620441"/>
            <a:ext cx="6447599" cy="29106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marR="0" lvl="0" indent="-1905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8571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558800" marR="0" lvl="1" indent="-152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863600" marR="0" lvl="2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2727"/>
              <a:buFont typeface="Noto Sans Symbols"/>
              <a:buChar char="●"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206500" marR="0" lvl="3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549400" marR="0" lvl="4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892300" marR="0" lvl="5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235200" marR="0" lvl="6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578100" marR="0" lvl="7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921000" marR="0" lvl="8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508001" y="2025650"/>
            <a:ext cx="6447599" cy="13698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508001" y="3395585"/>
            <a:ext cx="6447599" cy="645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5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2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508000" y="1620441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marR="0" lvl="0" indent="-1905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8571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558800" marR="0" lvl="1" indent="-152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863600" marR="0" lvl="2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2727"/>
              <a:buFont typeface="Noto Sans Symbols"/>
              <a:buChar char="●"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206500" marR="0" lvl="3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549400" marR="0" lvl="4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892300" marR="0" lvl="5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235200" marR="0" lvl="6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578100" marR="0" lvl="7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921000" marR="0" lvl="8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3817477" y="1620441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marR="0" lvl="0" indent="-1905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8571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558800" marR="0" lvl="1" indent="-152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863600" marR="0" lvl="2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2727"/>
              <a:buFont typeface="Noto Sans Symbols"/>
              <a:buChar char="●"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206500" marR="0" lvl="3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549400" marR="0" lvl="4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892300" marR="0" lvl="5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235200" marR="0" lvl="6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578100" marR="0" lvl="7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921000" marR="0" lvl="8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2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506808" y="1620737"/>
            <a:ext cx="3139199" cy="4322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5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506808" y="2052933"/>
            <a:ext cx="3139199" cy="24779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marR="0" lvl="0" indent="-1905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8571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558800" marR="0" lvl="1" indent="-152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863600" marR="0" lvl="2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2727"/>
              <a:buFont typeface="Noto Sans Symbols"/>
              <a:buChar char="●"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206500" marR="0" lvl="3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549400" marR="0" lvl="4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892300" marR="0" lvl="5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235200" marR="0" lvl="6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578100" marR="0" lvl="7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921000" marR="0" lvl="8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3"/>
          </p:nvPr>
        </p:nvSpPr>
        <p:spPr>
          <a:xfrm>
            <a:off x="3816287" y="1620737"/>
            <a:ext cx="3139199" cy="4322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5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4"/>
          </p:nvPr>
        </p:nvSpPr>
        <p:spPr>
          <a:xfrm>
            <a:off x="3816287" y="2052933"/>
            <a:ext cx="3139199" cy="24779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marR="0" lvl="0" indent="-1905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8571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558800" marR="0" lvl="1" indent="-152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863600" marR="0" lvl="2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2727"/>
              <a:buFont typeface="Noto Sans Symbols"/>
              <a:buChar char="●"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206500" marR="0" lvl="3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549400" marR="0" lvl="4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892300" marR="0" lvl="5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235200" marR="0" lvl="6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578100" marR="0" lvl="7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921000" marR="0" lvl="8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2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508000" y="1123953"/>
            <a:ext cx="2890799" cy="9587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15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570345" y="386193"/>
            <a:ext cx="3385199" cy="41448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marR="0" lvl="0" indent="-1905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8571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558800" marR="0" lvl="1" indent="-152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863600" marR="0" lvl="2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2727"/>
              <a:buFont typeface="Noto Sans Symbols"/>
              <a:buChar char="●"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206500" marR="0" lvl="3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549400" marR="0" lvl="4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892300" marR="0" lvl="5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235200" marR="0" lvl="6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578100" marR="0" lvl="7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921000" marR="0" lvl="8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508000" y="2082801"/>
            <a:ext cx="2890799" cy="19382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-12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-12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-12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-12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-12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-12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-12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-12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3600"/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508000" y="3600450"/>
            <a:ext cx="6447599" cy="4250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18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pic" idx="2"/>
          </p:nvPr>
        </p:nvSpPr>
        <p:spPr>
          <a:xfrm>
            <a:off x="508000" y="457200"/>
            <a:ext cx="6447599" cy="28841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ctr" rtl="0">
              <a:spcBef>
                <a:spcPts val="0"/>
              </a:spcBef>
              <a:buClr>
                <a:srgbClr val="888888"/>
              </a:buClr>
              <a:buSzPct val="91666"/>
              <a:buFont typeface="Trebuchet MS"/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Clr>
                <a:schemeClr val="dk1"/>
              </a:buClr>
              <a:buSzPct val="91666"/>
              <a:buFont typeface="Trebuchet MS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Clr>
                <a:schemeClr val="dk1"/>
              </a:buClr>
              <a:buSzPct val="91666"/>
              <a:buFont typeface="Trebuchet MS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Clr>
                <a:schemeClr val="dk1"/>
              </a:buClr>
              <a:buSzPct val="91666"/>
              <a:buFont typeface="Trebuchet MS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Clr>
                <a:schemeClr val="dk1"/>
              </a:buClr>
              <a:buSzPct val="91666"/>
              <a:buFont typeface="Trebuchet MS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Clr>
                <a:schemeClr val="dk1"/>
              </a:buClr>
              <a:buSzPct val="91666"/>
              <a:buFont typeface="Trebuchet MS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Clr>
                <a:schemeClr val="dk1"/>
              </a:buClr>
              <a:buSzPct val="91666"/>
              <a:buFont typeface="Trebuchet MS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Clr>
                <a:schemeClr val="dk1"/>
              </a:buClr>
              <a:buSzPct val="91666"/>
              <a:buFont typeface="Trebuchet MS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Clr>
                <a:schemeClr val="dk1"/>
              </a:buClr>
              <a:buSzPct val="91666"/>
              <a:buFont typeface="Trebuchet MS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508000" y="4025503"/>
            <a:ext cx="6447599" cy="5055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7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7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7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7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7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7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99" cy="25526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3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508001" y="3352800"/>
            <a:ext cx="6447599" cy="11780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698500" y="457200"/>
            <a:ext cx="6070499" cy="22667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3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1024604" y="2724150"/>
            <a:ext cx="5418300" cy="2858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892300" marR="0" lvl="5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235200" marR="0" lvl="6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578100" marR="0" lvl="7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921000" marR="0" lvl="8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2"/>
          </p:nvPr>
        </p:nvSpPr>
        <p:spPr>
          <a:xfrm>
            <a:off x="508001" y="3352800"/>
            <a:ext cx="6447599" cy="11780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8" name="Shape 148"/>
          <p:cNvSpPr txBox="1"/>
          <p:nvPr/>
        </p:nvSpPr>
        <p:spPr>
          <a:xfrm>
            <a:off x="406402" y="592783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6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6669757" y="2164916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6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508001" y="1448991"/>
            <a:ext cx="6447599" cy="19466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3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508001" y="3395585"/>
            <a:ext cx="6447599" cy="11355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698500" y="457200"/>
            <a:ext cx="6070499" cy="22667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3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507998" y="3009900"/>
            <a:ext cx="6447599" cy="3858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892300" marR="0" lvl="5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235200" marR="0" lvl="6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578100" marR="0" lvl="7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921000" marR="0" lvl="8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2"/>
          </p:nvPr>
        </p:nvSpPr>
        <p:spPr>
          <a:xfrm>
            <a:off x="508001" y="3395585"/>
            <a:ext cx="6447599" cy="11355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406402" y="592783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6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6669757" y="2164916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6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514349" y="457200"/>
            <a:ext cx="6441299" cy="22667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3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507998" y="3009900"/>
            <a:ext cx="6447599" cy="3858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892300" marR="0" lvl="5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235200" marR="0" lvl="6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578100" marR="0" lvl="7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921000" marR="0" lvl="8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2"/>
          </p:nvPr>
        </p:nvSpPr>
        <p:spPr>
          <a:xfrm>
            <a:off x="508001" y="3395585"/>
            <a:ext cx="6447599" cy="11355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1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2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 rot="5400000">
            <a:off x="2276401" y="-148058"/>
            <a:ext cx="2910600" cy="6447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marR="0" lvl="0" indent="-1905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8571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558800" marR="0" lvl="1" indent="-152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863600" marR="0" lvl="2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2727"/>
              <a:buFont typeface="Noto Sans Symbols"/>
              <a:buChar char="●"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206500" marR="0" lvl="3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549400" marR="0" lvl="4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892300" marR="0" lvl="5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235200" marR="0" lvl="6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578100" marR="0" lvl="7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921000" marR="0" lvl="8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 rot="5400000">
            <a:off x="4495661" y="1937249"/>
            <a:ext cx="3938699" cy="9786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2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 rot="5400000">
            <a:off x="1186264" y="-220950"/>
            <a:ext cx="3938699" cy="52949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marR="0" lvl="0" indent="-1905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8571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558800" marR="0" lvl="1" indent="-152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863600" marR="0" lvl="2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2727"/>
              <a:buFont typeface="Noto Sans Symbols"/>
              <a:buChar char="●"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206500" marR="0" lvl="3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549400" marR="0" lvl="4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892300" marR="0" lvl="5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235200" marR="0" lvl="6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578100" marR="0" lvl="7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921000" marR="0" lvl="8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7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200"/>
            </a:lvl1pPr>
            <a:lvl2pPr lvl="1" algn="ctr" rtl="0">
              <a:spcBef>
                <a:spcPts val="0"/>
              </a:spcBef>
              <a:buSzPct val="100000"/>
              <a:defRPr sz="4200"/>
            </a:lvl2pPr>
            <a:lvl3pPr lvl="2" algn="ctr" rtl="0">
              <a:spcBef>
                <a:spcPts val="0"/>
              </a:spcBef>
              <a:buSzPct val="100000"/>
              <a:defRPr sz="4200"/>
            </a:lvl3pPr>
            <a:lvl4pPr lvl="3" algn="ctr" rtl="0">
              <a:spcBef>
                <a:spcPts val="0"/>
              </a:spcBef>
              <a:buSzPct val="100000"/>
              <a:defRPr sz="4200"/>
            </a:lvl4pPr>
            <a:lvl5pPr lvl="4" algn="ctr" rtl="0">
              <a:spcBef>
                <a:spcPts val="0"/>
              </a:spcBef>
              <a:buSzPct val="100000"/>
              <a:defRPr sz="4200"/>
            </a:lvl5pPr>
            <a:lvl6pPr lvl="5" algn="ctr" rtl="0">
              <a:spcBef>
                <a:spcPts val="0"/>
              </a:spcBef>
              <a:buSzPct val="100000"/>
              <a:defRPr sz="4200"/>
            </a:lvl6pPr>
            <a:lvl7pPr lvl="6" algn="ctr" rtl="0">
              <a:spcBef>
                <a:spcPts val="0"/>
              </a:spcBef>
              <a:buSzPct val="100000"/>
              <a:defRPr sz="4200"/>
            </a:lvl7pPr>
            <a:lvl8pPr lvl="7" algn="ctr" rtl="0">
              <a:spcBef>
                <a:spcPts val="0"/>
              </a:spcBef>
              <a:buSzPct val="100000"/>
              <a:defRPr sz="4200"/>
            </a:lvl8pPr>
            <a:lvl9pPr lvl="8" algn="ctr" rtl="0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0" y="-6350"/>
            <a:ext cx="9144106" cy="5149934"/>
            <a:chOff x="0" y="-8466"/>
            <a:chExt cx="12192142" cy="6866579"/>
          </a:xfrm>
        </p:grpSpPr>
        <p:cxnSp>
          <p:nvCxnSpPr>
            <p:cNvPr id="52" name="Shape 52"/>
            <p:cNvCxnSpPr/>
            <p:nvPr/>
          </p:nvCxnSpPr>
          <p:spPr>
            <a:xfrm>
              <a:off x="9371011" y="0"/>
              <a:ext cx="1219199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flipH="1">
              <a:off x="7425124" y="3681412"/>
              <a:ext cx="4763700" cy="3176699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4" name="Shape 54"/>
            <p:cNvSpPr/>
            <p:nvPr/>
          </p:nvSpPr>
          <p:spPr>
            <a:xfrm>
              <a:off x="9181475" y="-8466"/>
              <a:ext cx="3007200" cy="6866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29800"/>
              </a:schemeClr>
            </a:solidFill>
            <a:ln>
              <a:noFill/>
            </a:ln>
          </p:spPr>
        </p:sp>
        <p:sp>
          <p:nvSpPr>
            <p:cNvPr id="55" name="Shape 55"/>
            <p:cNvSpPr/>
            <p:nvPr/>
          </p:nvSpPr>
          <p:spPr>
            <a:xfrm>
              <a:off x="9603442" y="-8466"/>
              <a:ext cx="2588700" cy="6866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56" name="Shape 56"/>
            <p:cNvSpPr/>
            <p:nvPr/>
          </p:nvSpPr>
          <p:spPr>
            <a:xfrm>
              <a:off x="8932332" y="3048000"/>
              <a:ext cx="3259799" cy="380999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0"/>
              </a:schemeClr>
            </a:solidFill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9334500" y="-8466"/>
              <a:ext cx="2854199" cy="6866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0"/>
              </a:srgbClr>
            </a:solidFill>
            <a:ln>
              <a:noFill/>
            </a:ln>
          </p:spPr>
        </p:sp>
        <p:sp>
          <p:nvSpPr>
            <p:cNvPr id="58" name="Shape 58"/>
            <p:cNvSpPr/>
            <p:nvPr/>
          </p:nvSpPr>
          <p:spPr>
            <a:xfrm>
              <a:off x="10898729" y="-8466"/>
              <a:ext cx="1290000" cy="6866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rgbClr val="BFE471">
                <a:alpha val="69800"/>
              </a:srgbClr>
            </a:solidFill>
            <a:ln>
              <a:noFill/>
            </a:ln>
          </p:spPr>
        </p:sp>
        <p:sp>
          <p:nvSpPr>
            <p:cNvPr id="59" name="Shape 59"/>
            <p:cNvSpPr/>
            <p:nvPr/>
          </p:nvSpPr>
          <p:spPr>
            <a:xfrm>
              <a:off x="10938999" y="-8466"/>
              <a:ext cx="1249799" cy="6866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9"/>
              </a:schemeClr>
            </a:solidFill>
            <a:ln>
              <a:noFill/>
            </a:ln>
          </p:spPr>
        </p:sp>
        <p:sp>
          <p:nvSpPr>
            <p:cNvPr id="60" name="Shape 60"/>
            <p:cNvSpPr/>
            <p:nvPr/>
          </p:nvSpPr>
          <p:spPr>
            <a:xfrm>
              <a:off x="10371665" y="3589867"/>
              <a:ext cx="1817100" cy="32682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0" y="4013200"/>
              <a:ext cx="448799" cy="28449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10"/>
              </a:schemeClr>
            </a:solidFill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40740"/>
              <a:buFont typeface="Trebuchet MS"/>
              <a:buNone/>
              <a:defRPr sz="2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508000" y="1620441"/>
            <a:ext cx="6447599" cy="29106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marR="0" lvl="0" indent="-1905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8571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558800" marR="0" lvl="1" indent="-152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863600" marR="0" lvl="2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2727"/>
              <a:buFont typeface="Noto Sans Symbols"/>
              <a:buChar char="●"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206500" marR="0" lvl="3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549400" marR="0" lvl="4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892300" marR="0" lvl="5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235200" marR="0" lvl="6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578100" marR="0" lvl="7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921000" marR="0" lvl="8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●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SzPct val="157142"/>
              <a:buNone/>
              <a:defRPr sz="7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508000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SzPct val="157142"/>
              <a:buNone/>
              <a:defRPr sz="7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7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_l6e6qN4o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gKe21jlKj4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ctrTitle"/>
          </p:nvPr>
        </p:nvSpPr>
        <p:spPr>
          <a:xfrm>
            <a:off x="1130300" y="1803400"/>
            <a:ext cx="5825099" cy="1234799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" sz="41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Self-control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subTitle" idx="1"/>
          </p:nvPr>
        </p:nvSpPr>
        <p:spPr>
          <a:xfrm>
            <a:off x="1130300" y="3038124"/>
            <a:ext cx="5825099" cy="822599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508000" y="457199"/>
            <a:ext cx="6447599" cy="1932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92D050"/>
              </a:buClr>
              <a:buSzPct val="25000"/>
              <a:buFont typeface="Trebuchet MS"/>
              <a:buNone/>
            </a:pPr>
            <a:r>
              <a:rPr lang="en" sz="3300" b="0" i="0" u="none" strike="noStrike" cap="none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rPr>
              <a:t>Green means I slowly count to ten…</a:t>
            </a:r>
            <a:br>
              <a:rPr lang="en" sz="3300" b="0" i="0" u="none" strike="noStrike" cap="none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3300" b="0" i="0" u="none" strike="noStrike" cap="none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rPr>
              <a:t>(and then I am good to go!)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endParaRPr sz="27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508000" y="1620441"/>
            <a:ext cx="6447599" cy="2910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" sz="3300" b="0" i="0" u="none" strike="noStrike" cap="none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1 – I tell myself to calm down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" sz="33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 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" sz="3300" b="0" i="0" u="none" strike="noStrike" cap="none">
                <a:solidFill>
                  <a:srgbClr val="FFC000"/>
                </a:solidFill>
                <a:latin typeface="Trebuchet MS"/>
                <a:ea typeface="Trebuchet MS"/>
                <a:cs typeface="Trebuchet MS"/>
                <a:sym typeface="Trebuchet MS"/>
              </a:rPr>
              <a:t>3 – I take 3 deep breaths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" sz="33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 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" sz="3300" b="0" i="0" u="none" strike="noStrike" cap="none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rPr>
              <a:t>10 – I slowly count to 10</a:t>
            </a:r>
          </a:p>
          <a:p>
            <a:pPr marL="254000" marR="0" lvl="0" indent="-260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8571"/>
              <a:buFont typeface="Noto Sans Symbols"/>
              <a:buNone/>
            </a:pPr>
            <a:endParaRPr sz="14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" sz="2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I can remember by repeating 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508000" y="1620441"/>
            <a:ext cx="6447599" cy="2910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" sz="33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1-3-10 to myself and thinking of this image: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" name="Shape 256"/>
          <p:cNvGraphicFramePr/>
          <p:nvPr/>
        </p:nvGraphicFramePr>
        <p:xfrm>
          <a:off x="1724889" y="1017012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{D9053010-B394-4E00-ACBA-0DCDA079F042}</a:tableStyleId>
              </a:tblPr>
              <a:tblGrid>
                <a:gridCol w="2088575"/>
              </a:tblGrid>
              <a:tr h="1237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8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51425" marR="51425" marT="0" marB="0"/>
                </a:tc>
              </a:tr>
              <a:tr h="1078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800" u="none" strike="noStrike" cap="none"/>
                    </a:p>
                  </a:txBody>
                  <a:tcPr marL="51425" marR="51425" marT="0" marB="0"/>
                </a:tc>
              </a:tr>
              <a:tr h="1078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800" u="none" strike="noStrike" cap="none"/>
                    </a:p>
                  </a:txBody>
                  <a:tcPr marL="51425" marR="51425" marT="0" marB="0"/>
                </a:tc>
              </a:tr>
            </a:tbl>
          </a:graphicData>
        </a:graphic>
      </p:graphicFrame>
      <p:sp>
        <p:nvSpPr>
          <p:cNvPr id="257" name="Shape 257"/>
          <p:cNvSpPr/>
          <p:nvPr/>
        </p:nvSpPr>
        <p:spPr>
          <a:xfrm>
            <a:off x="2275608" y="1218550"/>
            <a:ext cx="867600" cy="767400"/>
          </a:xfrm>
          <a:prstGeom prst="ellipse">
            <a:avLst/>
          </a:prstGeom>
          <a:solidFill>
            <a:srgbClr val="FF0000"/>
          </a:solidFill>
          <a:ln w="19050" cap="rnd" cmpd="sng">
            <a:solidFill>
              <a:srgbClr val="698D1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4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1</a:t>
            </a:r>
          </a:p>
        </p:txBody>
      </p:sp>
      <p:sp>
        <p:nvSpPr>
          <p:cNvPr id="258" name="Shape 258"/>
          <p:cNvSpPr/>
          <p:nvPr/>
        </p:nvSpPr>
        <p:spPr>
          <a:xfrm>
            <a:off x="2275608" y="2354407"/>
            <a:ext cx="867600" cy="803099"/>
          </a:xfrm>
          <a:prstGeom prst="ellipse">
            <a:avLst/>
          </a:prstGeom>
          <a:solidFill>
            <a:srgbClr val="FFC000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259" name="Shape 259"/>
          <p:cNvSpPr/>
          <p:nvPr/>
        </p:nvSpPr>
        <p:spPr>
          <a:xfrm>
            <a:off x="2275608" y="3525983"/>
            <a:ext cx="824699" cy="7032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</a:p>
        </p:txBody>
      </p:sp>
      <p:sp>
        <p:nvSpPr>
          <p:cNvPr id="260" name="Shape 260"/>
          <p:cNvSpPr/>
          <p:nvPr/>
        </p:nvSpPr>
        <p:spPr>
          <a:xfrm>
            <a:off x="3886200" y="1105520"/>
            <a:ext cx="4829099" cy="3762599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3000" b="0" i="0" u="none" strike="noStrike" cap="none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1 – I tell myself to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3000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calm down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3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3000">
                <a:solidFill>
                  <a:srgbClr val="FFC000"/>
                </a:solidFill>
                <a:latin typeface="Trebuchet MS"/>
                <a:ea typeface="Trebuchet MS"/>
                <a:cs typeface="Trebuchet MS"/>
                <a:sym typeface="Trebuchet MS"/>
              </a:rPr>
              <a:t>3 – I take 3 deep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3000">
                <a:solidFill>
                  <a:srgbClr val="FFC000"/>
                </a:solidFill>
                <a:latin typeface="Trebuchet MS"/>
                <a:ea typeface="Trebuchet MS"/>
                <a:cs typeface="Trebuchet MS"/>
                <a:sym typeface="Trebuchet MS"/>
              </a:rPr>
              <a:t>breaths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3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300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10 – I slowly count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300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to 10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674254" y="1028700"/>
            <a:ext cx="6588900" cy="3044399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40740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https://www.youtube.com/watch?v=x_l6e6qN4o4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40740"/>
              <a:buFont typeface="Arial"/>
              <a:buNone/>
            </a:pPr>
            <a:endParaRPr u="sng">
              <a:solidFill>
                <a:schemeClr val="hlink"/>
              </a:solidFill>
              <a:hlinkClick r:id="rId3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">
                <a:solidFill>
                  <a:srgbClr val="90C226"/>
                </a:solidFill>
              </a:rPr>
              <a:t>Benny and the Birthday Berries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599" cy="990599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Song - If you’re angry and you know it...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508000" y="1620441"/>
            <a:ext cx="6447599" cy="29106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78" name="Shape 2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85" name="Shape 2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92" name="Shape 2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99" name="Shape 2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507999" y="457199"/>
            <a:ext cx="6911099" cy="35952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" sz="33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the ability to control oneself, </a:t>
            </a:r>
            <a:br>
              <a:rPr lang="en" sz="33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33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in particular one's emotions and desires or the expression of them in one's behavior, </a:t>
            </a:r>
            <a:br>
              <a:rPr lang="en" sz="33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33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en" sz="33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33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especially in difficult situations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06" name="Shape 3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13" name="Shape 3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20" name="Shape 3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599" cy="990599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Self-Control Song</a:t>
            </a:r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508000" y="1620441"/>
            <a:ext cx="6447599" cy="29106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https://www.youtube.com/watch?v=HgKe21jlKj4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" sz="2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Sometimes this is hard.</a:t>
            </a:r>
            <a:br>
              <a:rPr lang="en" sz="2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2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Why?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508000" y="1620441"/>
            <a:ext cx="6447599" cy="2910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254000" marR="0" lvl="0" indent="-2603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8571"/>
              <a:buFont typeface="Noto Sans Symbols"/>
              <a:buNone/>
            </a:pPr>
            <a:endParaRPr sz="14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" sz="2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To help us, we can use strategies.  One way to do this is to think of a stop light: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508000" y="1620441"/>
            <a:ext cx="6447599" cy="2910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254000" marR="0" lvl="0" indent="-2603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8571"/>
              <a:buFont typeface="Noto Sans Symbols"/>
              <a:buNone/>
            </a:pPr>
            <a:endParaRPr sz="14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endParaRPr sz="27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12" name="Shape 21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296391" y="840256"/>
            <a:ext cx="3815100" cy="381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508000" y="457199"/>
            <a:ext cx="6447599" cy="1932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Trebuchet MS"/>
              <a:buNone/>
            </a:pPr>
            <a:r>
              <a:rPr lang="en" sz="3300" b="0" i="0" u="none" strike="noStrike" cap="non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Red means STOP – I tell myself to calm down.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endParaRPr sz="27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23" name="Shape 22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296391" y="840256"/>
            <a:ext cx="3815100" cy="381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508000" y="457199"/>
            <a:ext cx="6447599" cy="1932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000"/>
              </a:buClr>
              <a:buSzPct val="25000"/>
              <a:buFont typeface="Trebuchet MS"/>
              <a:buNone/>
            </a:pPr>
            <a:r>
              <a:rPr lang="en" sz="3300" b="0" i="0" u="none" strike="noStrike" cap="none">
                <a:solidFill>
                  <a:srgbClr val="FFC000"/>
                </a:solidFill>
                <a:latin typeface="Trebuchet MS"/>
                <a:ea typeface="Trebuchet MS"/>
                <a:cs typeface="Trebuchet MS"/>
                <a:sym typeface="Trebuchet MS"/>
              </a:rPr>
              <a:t>Yellow means I take three deep breaths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endParaRPr sz="27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34" name="Shape 23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296391" y="840256"/>
            <a:ext cx="3815100" cy="381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On-screen Show (16:9)</PresentationFormat>
  <Paragraphs>31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Noto Sans Symbols</vt:lpstr>
      <vt:lpstr>Trebuchet MS</vt:lpstr>
      <vt:lpstr>simple-light-2</vt:lpstr>
      <vt:lpstr>Facet</vt:lpstr>
      <vt:lpstr>Self-control</vt:lpstr>
      <vt:lpstr>the ability to control oneself,  in particular one's emotions and desires or the expression of them in one's behavior,   especially in difficult situations</vt:lpstr>
      <vt:lpstr>Sometimes this is hard. Why?</vt:lpstr>
      <vt:lpstr>To help us, we can use strategies.  One way to do this is to think of a stop light:</vt:lpstr>
      <vt:lpstr>PowerPoint Presentation</vt:lpstr>
      <vt:lpstr>Red means STOP – I tell myself to calm down.</vt:lpstr>
      <vt:lpstr>PowerPoint Presentation</vt:lpstr>
      <vt:lpstr>Yellow means I take three deep breaths</vt:lpstr>
      <vt:lpstr>PowerPoint Presentation</vt:lpstr>
      <vt:lpstr>Green means I slowly count to ten… (and then I am good to go!)</vt:lpstr>
      <vt:lpstr>PowerPoint Presentation</vt:lpstr>
      <vt:lpstr>I can remember by repeating </vt:lpstr>
      <vt:lpstr>PowerPoint Presentation</vt:lpstr>
      <vt:lpstr>https://www.youtube.com/watch?v=x_l6e6qN4o4  Benny and the Birthday Berries</vt:lpstr>
      <vt:lpstr>Song - If you’re angry and you know it...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Self-Control Song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Self-control</dc:title>
  <dc:creator>Colleen Alpern WBO</dc:creator>
  <cp:lastModifiedBy>Colleen Alpern WBO</cp:lastModifiedBy>
  <cp:revision>1</cp:revision>
  <dcterms:modified xsi:type="dcterms:W3CDTF">2016-01-22T14:54:02Z</dcterms:modified>
</cp:coreProperties>
</file>